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handoutMasterIdLst>
    <p:handoutMasterId r:id="rId17"/>
  </p:handoutMasterIdLst>
  <p:sldIdLst>
    <p:sldId id="257" r:id="rId3"/>
    <p:sldId id="264" r:id="rId5"/>
    <p:sldId id="269" r:id="rId6"/>
    <p:sldId id="266" r:id="rId7"/>
    <p:sldId id="286" r:id="rId8"/>
    <p:sldId id="287" r:id="rId9"/>
    <p:sldId id="263" r:id="rId10"/>
    <p:sldId id="262" r:id="rId11"/>
    <p:sldId id="265" r:id="rId12"/>
    <p:sldId id="261" r:id="rId13"/>
    <p:sldId id="273" r:id="rId14"/>
    <p:sldId id="278" r:id="rId15"/>
    <p:sldId id="285" r:id="rId16"/>
  </p:sldIdLst>
  <p:sldSz cx="9144000" cy="5143500" type="screen16x9"/>
  <p:notesSz cx="6858000" cy="9144000"/>
  <p:embeddedFontLst>
    <p:embeddedFont>
      <p:font typeface="Calibri" panose="020F0502020204030204" charset="0"/>
      <p:regular r:id="rId21"/>
    </p:embeddedFont>
  </p:embeddedFontLst>
  <p:custDataLst>
    <p:tags r:id="rId22"/>
  </p:custDataLst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3AB"/>
    <a:srgbClr val="FFFFFF"/>
    <a:srgbClr val="376092"/>
    <a:srgbClr val="6A9A9A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4" autoAdjust="0"/>
    <p:restoredTop sz="94660"/>
  </p:normalViewPr>
  <p:slideViewPr>
    <p:cSldViewPr snapToGrid="0">
      <p:cViewPr>
        <p:scale>
          <a:sx n="124" d="100"/>
          <a:sy n="124" d="100"/>
        </p:scale>
        <p:origin x="1254" y="3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gs" Target="tags/tag1.xml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90204" pitchFamily="34" charset="0"/>
                <a:ea typeface="Arial" panose="020B060402020209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90204" pitchFamily="34" charset="0"/>
                <a:ea typeface="Arial" panose="020B0604020202090204" pitchFamily="34" charset="0"/>
              </a:defRPr>
            </a:lvl1pPr>
          </a:lstStyle>
          <a:p>
            <a:fld id="{1C3FD802-5D00-4F40-B8C1-428FE3D75E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90204" pitchFamily="34" charset="0"/>
                <a:ea typeface="Arial" panose="020B060402020209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90204" pitchFamily="34" charset="0"/>
                <a:ea typeface="Arial" panose="020B0604020202090204" pitchFamily="34" charset="0"/>
              </a:defRPr>
            </a:lvl1pPr>
          </a:lstStyle>
          <a:p>
            <a:fld id="{5BC54654-DF11-424C-AE32-CB9FACDFB0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Arial" panose="020B0604020202090204" pitchFamily="34" charset="0"/>
        <a:ea typeface="Arial" panose="020B0604020202090204" pitchFamily="34" charset="0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Arial" panose="020B0604020202090204" pitchFamily="34" charset="0"/>
        <a:ea typeface="Arial" panose="020B0604020202090204" pitchFamily="34" charset="0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Arial" panose="020B0604020202090204" pitchFamily="34" charset="0"/>
        <a:ea typeface="Arial" panose="020B0604020202090204" pitchFamily="34" charset="0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Arial" panose="020B0604020202090204" pitchFamily="34" charset="0"/>
        <a:ea typeface="Arial" panose="020B0604020202090204" pitchFamily="34" charset="0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Arial" panose="020B0604020202090204" pitchFamily="34" charset="0"/>
        <a:ea typeface="Arial" panose="020B0604020202090204" pitchFamily="34" charset="0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54654-DF11-424C-AE32-CB9FACDFB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54654-DF11-424C-AE32-CB9FACDFB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54654-DF11-424C-AE32-CB9FACDFB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54654-DF11-424C-AE32-CB9FACDFB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54654-DF11-424C-AE32-CB9FACDFB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54654-DF11-424C-AE32-CB9FACDFB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54654-DF11-424C-AE32-CB9FACDFB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54654-DF11-424C-AE32-CB9FACDFB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54654-DF11-424C-AE32-CB9FACDFB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54654-DF11-424C-AE32-CB9FACDFB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54654-DF11-424C-AE32-CB9FACDFB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54654-DF11-424C-AE32-CB9FACDFB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FF977-FFE5-4423-9813-6B8C01A25D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5707-BB42-4495-88D9-49A5D59E2C62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293435" y="226906"/>
            <a:ext cx="8557130" cy="4689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90204" pitchFamily="34" charset="0"/>
            </a:endParaRPr>
          </a:p>
        </p:txBody>
      </p:sp>
      <p:pic>
        <p:nvPicPr>
          <p:cNvPr id="8" name="Picture 4" descr="C:\Users\Administrator\Desktop\06.png"/>
          <p:cNvPicPr>
            <a:picLocks noChangeAspect="1" noChangeArrowheads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 bwMode="auto">
          <a:xfrm>
            <a:off x="4076227" y="3504320"/>
            <a:ext cx="5067773" cy="164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6000">
        <p:blinds dir="vert"/>
      </p:transition>
    </mc:Choice>
    <mc:Fallback>
      <p:transition spd="slow" advTm="600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FF977-FFE5-4423-9813-6B8C01A25D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5707-BB42-4495-88D9-49A5D59E2C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6000">
        <p:blinds dir="vert"/>
      </p:transition>
    </mc:Choice>
    <mc:Fallback>
      <p:transition spd="slow" advTm="6000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ly-arranged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FF977-FFE5-4423-9813-6B8C01A25D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5707-BB42-4495-88D9-49A5D59E2C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6000">
        <p:blinds dir="vert"/>
      </p:transition>
    </mc:Choice>
    <mc:Fallback>
      <p:transition spd="slow" advTm="600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FF977-FFE5-4423-9813-6B8C01A25D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5707-BB42-4495-88D9-49A5D59E2C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6000">
        <p:blinds dir="vert"/>
      </p:transition>
    </mc:Choice>
    <mc:Fallback>
      <p:transition spd="slow" advTm="6000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FF977-FFE5-4423-9813-6B8C01A25D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5707-BB42-4495-88D9-49A5D59E2C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6000">
        <p:blinds dir="vert"/>
      </p:transition>
    </mc:Choice>
    <mc:Fallback>
      <p:transition spd="slow" advTm="6000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FF977-FFE5-4423-9813-6B8C01A25D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5707-BB42-4495-88D9-49A5D59E2C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6000">
        <p:blinds dir="vert"/>
      </p:transition>
    </mc:Choice>
    <mc:Fallback>
      <p:transition spd="slow" advTm="6000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FF977-FFE5-4423-9813-6B8C01A25D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5707-BB42-4495-88D9-49A5D59E2C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6000">
        <p:blinds dir="vert"/>
      </p:transition>
    </mc:Choice>
    <mc:Fallback>
      <p:transition spd="slow" advTm="6000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FF977-FFE5-4423-9813-6B8C01A25D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5707-BB42-4495-88D9-49A5D59E2C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6000">
        <p:blinds dir="vert"/>
      </p:transition>
    </mc:Choice>
    <mc:Fallback>
      <p:transition spd="slow" advTm="600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FF977-FFE5-4423-9813-6B8C01A25D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5707-BB42-4495-88D9-49A5D59E2C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6000">
        <p:blinds dir="vert"/>
      </p:transition>
    </mc:Choice>
    <mc:Fallback>
      <p:transition spd="slow" advTm="600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FF977-FFE5-4423-9813-6B8C01A25D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5707-BB42-4495-88D9-49A5D59E2C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6000">
        <p:blinds dir="vert"/>
      </p:transition>
    </mc:Choice>
    <mc:Fallback>
      <p:transition spd="slow" advTm="6000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FF977-FFE5-4423-9813-6B8C01A25D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5707-BB42-4495-88D9-49A5D59E2C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6000">
        <p:blinds dir="vert"/>
      </p:transition>
    </mc:Choice>
    <mc:Fallback>
      <p:transition spd="slow" advTm="6000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ea typeface="Arial" panose="020B0604020202090204" pitchFamily="34" charset="0"/>
              </a:defRPr>
            </a:lvl1pPr>
          </a:lstStyle>
          <a:p>
            <a:fld id="{8BDFF977-FFE5-4423-9813-6B8C01A25D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ea typeface="Arial" panose="020B060402020209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ea typeface="Arial" panose="020B0604020202090204" pitchFamily="34" charset="0"/>
              </a:defRPr>
            </a:lvl1pPr>
          </a:lstStyle>
          <a:p>
            <a:fld id="{2AAD5707-BB42-4495-88D9-49A5D59E2C6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600" advTm="6000">
        <p:blinds dir="vert"/>
      </p:transition>
    </mc:Choice>
    <mc:Fallback>
      <p:transition spd="slow" advTm="6000">
        <p:blinds dir="vert"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Arial" panose="020B0604020202090204" pitchFamily="34" charset="0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100" kern="1200">
          <a:solidFill>
            <a:schemeClr val="tx1"/>
          </a:solidFill>
          <a:latin typeface="+mn-lt"/>
          <a:ea typeface="Arial" panose="020B0604020202090204" pitchFamily="34" charset="0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Arial" panose="020B0604020202090204" pitchFamily="34" charset="0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Arial" panose="020B0604020202090204" pitchFamily="34" charset="0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Arial" panose="020B0604020202090204" pitchFamily="34" charset="0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Arial" panose="020B0604020202090204" pitchFamily="34" charset="0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649175" y="1173934"/>
            <a:ext cx="5232647" cy="16776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altLang="zh-CN" sz="6000" b="1" dirty="0" smtClean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E-Commerce</a:t>
            </a:r>
            <a:endParaRPr lang="en-US" altLang="zh-CN" sz="6000" b="1" dirty="0" smtClean="0">
              <a:solidFill>
                <a:schemeClr val="bg1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pic>
        <p:nvPicPr>
          <p:cNvPr id="1026" name="Picture 2" descr="C:\Users\Administrator\Desktop\04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244174" y="1074909"/>
            <a:ext cx="1485911" cy="14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文本框 22"/>
          <p:cNvSpPr txBox="1"/>
          <p:nvPr/>
        </p:nvSpPr>
        <p:spPr>
          <a:xfrm>
            <a:off x="1655138" y="2514343"/>
            <a:ext cx="3559414" cy="49911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Web Programming</a:t>
            </a:r>
            <a:endParaRPr lang="en-US" altLang="zh-CN" sz="2800" b="1" dirty="0" smtClean="0">
              <a:solidFill>
                <a:schemeClr val="bg1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95747" y="2559870"/>
            <a:ext cx="819689" cy="469661"/>
            <a:chOff x="9995309" y="3523921"/>
            <a:chExt cx="1272906" cy="72934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9995309" y="3523921"/>
              <a:ext cx="729343" cy="72934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10538872" y="3523921"/>
              <a:ext cx="729343" cy="72934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18"/>
          <p:cNvSpPr txBox="1"/>
          <p:nvPr/>
        </p:nvSpPr>
        <p:spPr>
          <a:xfrm>
            <a:off x="648335" y="3763645"/>
            <a:ext cx="3923665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Shukirillaev Mukhammad</a:t>
            </a:r>
            <a:endParaRPr lang="en-US" altLang="zh-CN" sz="2400" b="1" dirty="0" smtClean="0">
              <a:solidFill>
                <a:schemeClr val="bg1"/>
              </a:solidFill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2" name="TextBox 10"/>
          <p:cNvSpPr txBox="1"/>
          <p:nvPr/>
        </p:nvSpPr>
        <p:spPr>
          <a:xfrm>
            <a:off x="765875" y="4123694"/>
            <a:ext cx="2237375" cy="299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100" dirty="0" smtClean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ID: 202438379</a:t>
            </a:r>
            <a:endParaRPr lang="en-US" altLang="zh-CN" sz="1100" dirty="0" smtClean="0">
              <a:solidFill>
                <a:schemeClr val="bg1"/>
              </a:solidFill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3942398" y="1007687"/>
            <a:ext cx="819689" cy="469661"/>
            <a:chOff x="9995309" y="3523921"/>
            <a:chExt cx="1272906" cy="729343"/>
          </a:xfrm>
        </p:grpSpPr>
        <p:cxnSp>
          <p:nvCxnSpPr>
            <p:cNvPr id="25" name="直接连接符 24"/>
            <p:cNvCxnSpPr/>
            <p:nvPr/>
          </p:nvCxnSpPr>
          <p:spPr>
            <a:xfrm flipV="1">
              <a:off x="9995309" y="3523921"/>
              <a:ext cx="729343" cy="72934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V="1">
              <a:off x="10538872" y="3523921"/>
              <a:ext cx="729343" cy="72934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843635" y="481253"/>
            <a:ext cx="2038294" cy="1397423"/>
            <a:chOff x="1267251" y="4053514"/>
            <a:chExt cx="2717726" cy="1863232"/>
          </a:xfrm>
        </p:grpSpPr>
        <p:sp>
          <p:nvSpPr>
            <p:cNvPr id="29" name="文本框 28"/>
            <p:cNvSpPr txBox="1"/>
            <p:nvPr/>
          </p:nvSpPr>
          <p:spPr>
            <a:xfrm>
              <a:off x="1267251" y="4053514"/>
              <a:ext cx="2015031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700" dirty="0">
                  <a:solidFill>
                    <a:schemeClr val="bg1"/>
                  </a:solidFill>
                  <a:latin typeface="Arial" panose="020B0604020202090204" pitchFamily="34" charset="0"/>
                  <a:ea typeface="Arial" panose="020B0604020202090204" pitchFamily="34" charset="0"/>
                </a:rPr>
                <a:t>梦 想</a:t>
              </a:r>
              <a:endParaRPr lang="zh-CN" altLang="en-US" sz="2700" dirty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267252" y="4779672"/>
              <a:ext cx="2717725" cy="1137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100" dirty="0" smtClean="0">
                  <a:solidFill>
                    <a:schemeClr val="bg1"/>
                  </a:solidFill>
                  <a:latin typeface="Arial" panose="020B0604020202090204" pitchFamily="34" charset="0"/>
                  <a:ea typeface="Arial" panose="020B0604020202090204" pitchFamily="34" charset="0"/>
                </a:rPr>
                <a:t>YOUTH！去看红色的朝霞</a:t>
              </a:r>
              <a:endParaRPr lang="zh-CN" altLang="en-US" sz="1100" dirty="0" smtClean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100" dirty="0" smtClean="0">
                  <a:solidFill>
                    <a:schemeClr val="bg1"/>
                  </a:solidFill>
                  <a:latin typeface="Arial" panose="020B0604020202090204" pitchFamily="34" charset="0"/>
                  <a:ea typeface="Arial" panose="020B0604020202090204" pitchFamily="34" charset="0"/>
                </a:rPr>
                <a:t>带</a:t>
              </a:r>
              <a:r>
                <a:rPr lang="zh-CN" altLang="en-US" sz="1100" dirty="0">
                  <a:solidFill>
                    <a:schemeClr val="bg1"/>
                  </a:solidFill>
                  <a:latin typeface="Arial" panose="020B0604020202090204" pitchFamily="34" charset="0"/>
                  <a:ea typeface="Arial" panose="020B0604020202090204" pitchFamily="34" charset="0"/>
                </a:rPr>
                <a:t>上 我的恋歌</a:t>
              </a:r>
              <a:endParaRPr lang="zh-CN" altLang="en-US" sz="1100" dirty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bg1"/>
                  </a:solidFill>
                  <a:latin typeface="Arial" panose="020B0604020202090204" pitchFamily="34" charset="0"/>
                  <a:ea typeface="Arial" panose="020B0604020202090204" pitchFamily="34" charset="0"/>
                </a:rPr>
                <a:t>你迎风吟唱 露水挂在发梢</a:t>
              </a:r>
              <a:endParaRPr lang="zh-CN" altLang="en-US" sz="1100" dirty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5731606" y="2943121"/>
            <a:ext cx="2094552" cy="854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</a:rPr>
              <a:t>Click here to add content of the text, enter your text here, or paste your text here.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38248" y="841626"/>
            <a:ext cx="4490936" cy="2955576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ea typeface="Arial" panose="020B0604020202090204" pitchFamily="34" charset="0"/>
              </a:rPr>
              <a:t> </a:t>
            </a:r>
            <a:endParaRPr lang="zh-CN" altLang="en-US" dirty="0">
              <a:ea typeface="Arial" panose="020B060402020209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978308" y="1276708"/>
            <a:ext cx="4127445" cy="3025166"/>
          </a:xfrm>
          <a:prstGeom prst="rect">
            <a:avLst/>
          </a:prstGeom>
          <a:noFill/>
          <a:ln w="9525">
            <a:solidFill>
              <a:srgbClr val="00C3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ea typeface="Arial" panose="020B0604020202090204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6762730" y="1155627"/>
            <a:ext cx="1492651" cy="820317"/>
            <a:chOff x="6976585" y="546011"/>
            <a:chExt cx="1729623" cy="950550"/>
          </a:xfrm>
        </p:grpSpPr>
        <p:cxnSp>
          <p:nvCxnSpPr>
            <p:cNvPr id="21" name="直接连接符 20"/>
            <p:cNvCxnSpPr/>
            <p:nvPr/>
          </p:nvCxnSpPr>
          <p:spPr>
            <a:xfrm flipV="1">
              <a:off x="6976585" y="546011"/>
              <a:ext cx="1189414" cy="950550"/>
            </a:xfrm>
            <a:prstGeom prst="line">
              <a:avLst/>
            </a:prstGeom>
            <a:ln w="9525">
              <a:solidFill>
                <a:srgbClr val="00C3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V="1">
              <a:off x="7900459" y="546011"/>
              <a:ext cx="805749" cy="643934"/>
            </a:xfrm>
            <a:prstGeom prst="line">
              <a:avLst/>
            </a:prstGeom>
            <a:ln w="9525">
              <a:solidFill>
                <a:srgbClr val="00C3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/>
          <p:cNvSpPr txBox="1"/>
          <p:nvPr/>
        </p:nvSpPr>
        <p:spPr>
          <a:xfrm>
            <a:off x="5745837" y="2366233"/>
            <a:ext cx="24060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00C3AB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YOUTH</a:t>
            </a:r>
            <a:endParaRPr lang="en-US" altLang="zh-CN" sz="4400" b="1" dirty="0">
              <a:solidFill>
                <a:srgbClr val="00C3AB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2045970" y="788670"/>
            <a:ext cx="5052060" cy="2305076"/>
          </a:xfrm>
          <a:prstGeom prst="rect">
            <a:avLst/>
          </a:prstGeom>
          <a:noFill/>
          <a:ln w="9525">
            <a:solidFill>
              <a:srgbClr val="00C3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ea typeface="Arial" panose="020B060402020209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58275" y="2032212"/>
            <a:ext cx="2362950" cy="1657586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/>
            </a:stretch>
          </a:blipFill>
          <a:ln w="12700">
            <a:noFill/>
          </a:ln>
          <a:effectLst>
            <a:reflection blurRad="6350" stA="140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9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832361" y="2032211"/>
            <a:ext cx="2362950" cy="1657586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12700">
            <a:noFill/>
          </a:ln>
          <a:effectLst>
            <a:reflection blurRad="6350" stA="140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9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395318" y="1767608"/>
            <a:ext cx="2362950" cy="1657586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12700">
            <a:noFill/>
          </a:ln>
          <a:effectLst>
            <a:reflection blurRad="6350" stA="140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488639" y="1081689"/>
            <a:ext cx="2149890" cy="428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b="1" dirty="0">
                <a:solidFill>
                  <a:srgbClr val="00C3AB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YOUTH</a:t>
            </a:r>
            <a:endParaRPr lang="zh-CN" altLang="en-US" sz="4400" b="1" dirty="0">
              <a:solidFill>
                <a:srgbClr val="00C3AB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444049" y="1076494"/>
            <a:ext cx="45719" cy="428625"/>
          </a:xfrm>
          <a:prstGeom prst="rect">
            <a:avLst/>
          </a:prstGeom>
          <a:solidFill>
            <a:srgbClr val="00C3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00"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640648" y="1076494"/>
            <a:ext cx="45719" cy="428625"/>
          </a:xfrm>
          <a:prstGeom prst="rect">
            <a:avLst/>
          </a:prstGeom>
          <a:solidFill>
            <a:srgbClr val="00C3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00"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475339" y="3924294"/>
            <a:ext cx="6202907" cy="2932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</a:rPr>
              <a:t>Click here to add content of the text, enter your text here, or paste your text here.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6031210" y="703103"/>
            <a:ext cx="1492651" cy="820317"/>
            <a:chOff x="6976585" y="546011"/>
            <a:chExt cx="1729623" cy="950550"/>
          </a:xfrm>
        </p:grpSpPr>
        <p:cxnSp>
          <p:nvCxnSpPr>
            <p:cNvPr id="30" name="直接连接符 29"/>
            <p:cNvCxnSpPr/>
            <p:nvPr/>
          </p:nvCxnSpPr>
          <p:spPr>
            <a:xfrm flipV="1">
              <a:off x="6976585" y="546011"/>
              <a:ext cx="1189414" cy="950550"/>
            </a:xfrm>
            <a:prstGeom prst="line">
              <a:avLst/>
            </a:prstGeom>
            <a:ln w="9525">
              <a:solidFill>
                <a:srgbClr val="00C3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V="1">
              <a:off x="7900459" y="546011"/>
              <a:ext cx="805749" cy="643934"/>
            </a:xfrm>
            <a:prstGeom prst="line">
              <a:avLst/>
            </a:prstGeom>
            <a:ln w="9525">
              <a:solidFill>
                <a:srgbClr val="00C3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2043245" y="941278"/>
            <a:ext cx="6312085" cy="2967781"/>
          </a:xfrm>
          <a:prstGeom prst="rect">
            <a:avLst/>
          </a:prstGeom>
          <a:noFill/>
          <a:ln w="9525">
            <a:solidFill>
              <a:srgbClr val="00C3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90204" pitchFamily="34" charset="0"/>
            </a:endParaRPr>
          </a:p>
        </p:txBody>
      </p:sp>
      <p:sp>
        <p:nvSpPr>
          <p:cNvPr id="11" name="Rounded Rectangle 18"/>
          <p:cNvSpPr/>
          <p:nvPr/>
        </p:nvSpPr>
        <p:spPr bwMode="auto">
          <a:xfrm>
            <a:off x="6215352" y="3357788"/>
            <a:ext cx="1625628" cy="1037047"/>
          </a:xfrm>
          <a:prstGeom prst="roundRect">
            <a:avLst>
              <a:gd name="adj" fmla="val 0"/>
            </a:avLst>
          </a:prstGeom>
          <a:blipFill dpi="0" rotWithShape="1">
            <a:blip r:embed="rId1" cstate="print"/>
            <a:srcRect/>
            <a:stretch>
              <a:fillRect/>
            </a:stretch>
          </a:blipFill>
          <a:ln w="9525" cap="flat" cmpd="sng" algn="ctr">
            <a:noFill/>
            <a:prstDash val="solid"/>
          </a:ln>
          <a:effectLst/>
        </p:spPr>
        <p:txBody>
          <a:bodyPr lIns="68580" tIns="34290" rIns="68580" bIns="34290" rtlCol="0" anchor="t" anchorCtr="0"/>
          <a:lstStyle/>
          <a:p>
            <a:pPr algn="ctr" defTabSz="685800">
              <a:defRPr/>
            </a:pPr>
            <a:r>
              <a:rPr lang="en-US" kern="0" dirty="0">
                <a:solidFill>
                  <a:srgbClr val="FFFFFF">
                    <a:alpha val="99000"/>
                  </a:srgbClr>
                </a:solidFill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endParaRPr lang="en-US" kern="0" dirty="0">
              <a:solidFill>
                <a:srgbClr val="FFFFFF">
                  <a:alpha val="99000"/>
                </a:srgbClr>
              </a:solidFill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2" name="Rounded Rectangle 22"/>
          <p:cNvSpPr/>
          <p:nvPr/>
        </p:nvSpPr>
        <p:spPr bwMode="auto">
          <a:xfrm>
            <a:off x="4512096" y="3357788"/>
            <a:ext cx="1610436" cy="1037047"/>
          </a:xfrm>
          <a:prstGeom prst="roundRect">
            <a:avLst>
              <a:gd name="adj" fmla="val 0"/>
            </a:avLst>
          </a:prstGeom>
          <a:blipFill dpi="0" rotWithShape="1">
            <a:blip r:embed="rId2" cstate="print"/>
            <a:srcRect/>
            <a:stretch>
              <a:fillRect/>
            </a:stretch>
          </a:blipFill>
          <a:ln w="9525" cap="flat" cmpd="sng" algn="ctr">
            <a:noFill/>
            <a:prstDash val="solid"/>
          </a:ln>
          <a:effectLst/>
        </p:spPr>
        <p:txBody>
          <a:bodyPr lIns="68580" tIns="34290" rIns="68580" bIns="34290" rtlCol="0" anchor="t" anchorCtr="0"/>
          <a:lstStyle/>
          <a:p>
            <a:pPr algn="ctr" defTabSz="685800">
              <a:defRPr/>
            </a:pPr>
            <a:r>
              <a:rPr lang="en-US" kern="0" dirty="0">
                <a:solidFill>
                  <a:srgbClr val="FFFFFF">
                    <a:alpha val="99000"/>
                  </a:srgbClr>
                </a:solidFill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endParaRPr lang="en-US" kern="0" dirty="0">
              <a:solidFill>
                <a:srgbClr val="FFFFFF">
                  <a:alpha val="99000"/>
                </a:srgbClr>
              </a:solidFill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3" name="文本框 22"/>
          <p:cNvSpPr txBox="1"/>
          <p:nvPr/>
        </p:nvSpPr>
        <p:spPr>
          <a:xfrm>
            <a:off x="4512069" y="1117051"/>
            <a:ext cx="3912417" cy="108491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6600" b="1" dirty="0">
                <a:solidFill>
                  <a:srgbClr val="00C3AB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YOUTH</a:t>
            </a:r>
            <a:endParaRPr lang="zh-CN" altLang="en-US" sz="6600" b="1" dirty="0">
              <a:solidFill>
                <a:srgbClr val="00C3AB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77258" y="748666"/>
            <a:ext cx="3459381" cy="3646169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90204" pitchFamily="34" charset="0"/>
            </a:endParaRPr>
          </a:p>
        </p:txBody>
      </p:sp>
      <p:sp>
        <p:nvSpPr>
          <p:cNvPr id="16" name="文本框 23"/>
          <p:cNvSpPr txBox="1"/>
          <p:nvPr/>
        </p:nvSpPr>
        <p:spPr>
          <a:xfrm>
            <a:off x="4493959" y="2001707"/>
            <a:ext cx="3621341" cy="122341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</a:rPr>
              <a:t>Click here to add content of the text, enter your text here, or paste your text here. 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</a:rPr>
              <a:t>Click 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</a:rPr>
              <a:t>here to add content of the text, enter your text here, or paste your text here. 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</a:rPr>
              <a:t>Click here to add content of the text, enter your text here, or paste your text here.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6000">
        <p:blinds dir="vert"/>
      </p:transition>
    </mc:Choice>
    <mc:Fallback>
      <p:transition spd="slow" advTm="6000">
        <p:blinds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72334" y="1389086"/>
            <a:ext cx="6512345" cy="16776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altLang="zh-CN" sz="8000" b="1" dirty="0" smtClean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GOODBYE</a:t>
            </a:r>
            <a:endParaRPr lang="en-US" altLang="zh-CN" sz="8000" b="1" dirty="0" smtClean="0">
              <a:solidFill>
                <a:schemeClr val="bg1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pic>
        <p:nvPicPr>
          <p:cNvPr id="16" name="Picture 2" descr="C:\Users\Administrator\Desktop\04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302346" y="1412138"/>
            <a:ext cx="1485911" cy="14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框 22"/>
          <p:cNvSpPr txBox="1"/>
          <p:nvPr/>
        </p:nvSpPr>
        <p:spPr>
          <a:xfrm>
            <a:off x="1678190" y="2637287"/>
            <a:ext cx="3559414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3600" b="1" dirty="0" smtClean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CLASSMATES</a:t>
            </a:r>
            <a:endParaRPr lang="zh-CN" altLang="en-US" sz="3600" b="1" dirty="0">
              <a:solidFill>
                <a:schemeClr val="bg1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818799" y="2782706"/>
            <a:ext cx="819689" cy="469661"/>
            <a:chOff x="9995309" y="3523921"/>
            <a:chExt cx="1272906" cy="729343"/>
          </a:xfrm>
        </p:grpSpPr>
        <p:cxnSp>
          <p:nvCxnSpPr>
            <p:cNvPr id="23" name="直接连接符 22"/>
            <p:cNvCxnSpPr/>
            <p:nvPr/>
          </p:nvCxnSpPr>
          <p:spPr>
            <a:xfrm flipV="1">
              <a:off x="9995309" y="3523921"/>
              <a:ext cx="729343" cy="72934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V="1">
              <a:off x="10538872" y="3523921"/>
              <a:ext cx="729343" cy="72934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10"/>
          <p:cNvSpPr txBox="1"/>
          <p:nvPr/>
        </p:nvSpPr>
        <p:spPr>
          <a:xfrm>
            <a:off x="1358192" y="3150413"/>
            <a:ext cx="3067812" cy="3000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100" dirty="0" smtClean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Enter your text here, or paste your text here. </a:t>
            </a:r>
            <a:endParaRPr lang="en-US" sz="1100" dirty="0">
              <a:solidFill>
                <a:schemeClr val="bg1"/>
              </a:solidFill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3965450" y="1230523"/>
            <a:ext cx="819689" cy="469661"/>
            <a:chOff x="9995309" y="3523921"/>
            <a:chExt cx="1272906" cy="729343"/>
          </a:xfrm>
        </p:grpSpPr>
        <p:cxnSp>
          <p:nvCxnSpPr>
            <p:cNvPr id="34" name="直接连接符 33"/>
            <p:cNvCxnSpPr/>
            <p:nvPr/>
          </p:nvCxnSpPr>
          <p:spPr>
            <a:xfrm flipV="1">
              <a:off x="9995309" y="3523921"/>
              <a:ext cx="729343" cy="72934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V="1">
              <a:off x="10538872" y="3523921"/>
              <a:ext cx="729343" cy="72934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396875" y="1411605"/>
            <a:ext cx="3014980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200" b="1">
                <a:solidFill>
                  <a:srgbClr val="00C3AB"/>
                </a:solidFill>
                <a:latin typeface="Arial Bold" panose="020B0604020202090204" charset="0"/>
                <a:ea typeface="Arial" panose="020B0604020202090204" pitchFamily="34" charset="0"/>
                <a:cs typeface="Arial Bold" panose="020B0604020202090204" charset="0"/>
                <a:sym typeface="+mn-ea"/>
              </a:rPr>
              <a:t>Reflects the project's core features:</a:t>
            </a:r>
            <a:endParaRPr lang="en-US" altLang="en-US" sz="1200" b="1" dirty="0">
              <a:solidFill>
                <a:srgbClr val="00C3AB"/>
              </a:solidFill>
              <a:latin typeface="Arial Bold" panose="020B0604020202090204" charset="0"/>
              <a:ea typeface="Arial" panose="020B0604020202090204" pitchFamily="34" charset="0"/>
              <a:cs typeface="Arial Bold" panose="020B0604020202090204" charset="0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5165" y="1855470"/>
            <a:ext cx="2438400" cy="1222375"/>
          </a:xfrm>
          <a:prstGeom prst="rect">
            <a:avLst/>
          </a:prstGeom>
          <a:solidFill>
            <a:srgbClr val="00C3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en-US">
                <a:ea typeface="Arial" panose="020B0604020202090204" pitchFamily="34" charset="0"/>
              </a:rPr>
              <a:t>- User authentication</a:t>
            </a:r>
            <a:endParaRPr lang="en-US" altLang="en-US">
              <a:ea typeface="Arial" panose="020B0604020202090204" pitchFamily="34" charset="0"/>
            </a:endParaRPr>
          </a:p>
          <a:p>
            <a:pPr algn="l"/>
            <a:r>
              <a:rPr lang="en-US" altLang="en-US">
                <a:ea typeface="Arial" panose="020B0604020202090204" pitchFamily="34" charset="0"/>
              </a:rPr>
              <a:t>- Product categorization</a:t>
            </a:r>
            <a:endParaRPr lang="en-US" altLang="en-US">
              <a:ea typeface="Arial" panose="020B0604020202090204" pitchFamily="34" charset="0"/>
            </a:endParaRPr>
          </a:p>
          <a:p>
            <a:pPr algn="l"/>
            <a:r>
              <a:rPr lang="en-US" altLang="en-US">
                <a:ea typeface="Arial" panose="020B0604020202090204" pitchFamily="34" charset="0"/>
              </a:rPr>
              <a:t>- Shopping cart functionality</a:t>
            </a:r>
            <a:endParaRPr lang="en-US" altLang="en-US">
              <a:ea typeface="Arial" panose="020B0604020202090204" pitchFamily="34" charset="0"/>
            </a:endParaRPr>
          </a:p>
          <a:p>
            <a:pPr algn="l"/>
            <a:r>
              <a:rPr lang="en-US" altLang="en-US">
                <a:ea typeface="Arial" panose="020B0604020202090204" pitchFamily="34" charset="0"/>
              </a:rPr>
              <a:t>- Image handling</a:t>
            </a:r>
            <a:endParaRPr lang="en-US" altLang="en-US">
              <a:ea typeface="Arial" panose="020B0604020202090204" pitchFamily="34" charset="0"/>
            </a:endParaRPr>
          </a:p>
          <a:p>
            <a:pPr algn="l"/>
            <a:r>
              <a:rPr lang="en-US" altLang="en-US">
                <a:ea typeface="Arial" panose="020B0604020202090204" pitchFamily="34" charset="0"/>
              </a:rPr>
              <a:t>- Responsive design</a:t>
            </a:r>
            <a:endParaRPr lang="en-US" altLang="en-US">
              <a:ea typeface="Arial" panose="020B060402020209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414780" y="283845"/>
            <a:ext cx="5853430" cy="88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en-US" sz="2400" b="1" dirty="0" smtClean="0">
                <a:solidFill>
                  <a:srgbClr val="00C3AB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ShopSmart: A Modern Django-Powered E-commerce Experience</a:t>
            </a:r>
            <a:endParaRPr lang="en-US" altLang="en-US" sz="2400" b="1" dirty="0" smtClean="0">
              <a:solidFill>
                <a:srgbClr val="00C3AB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pic>
        <p:nvPicPr>
          <p:cNvPr id="7" name="Picture 6" descr="Screenshot 2025-05-23 at 2.19.18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2015" y="1163955"/>
            <a:ext cx="1434465" cy="3655695"/>
          </a:xfrm>
          <a:prstGeom prst="rect">
            <a:avLst/>
          </a:prstGeom>
        </p:spPr>
      </p:pic>
      <p:sp>
        <p:nvSpPr>
          <p:cNvPr id="9" name="矩形 13"/>
          <p:cNvSpPr/>
          <p:nvPr/>
        </p:nvSpPr>
        <p:spPr>
          <a:xfrm>
            <a:off x="3833495" y="1932305"/>
            <a:ext cx="1917700" cy="88011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l"/>
            <a:r>
              <a:rPr lang="en-US" altLang="en-US" sz="1200" b="1">
                <a:solidFill>
                  <a:srgbClr val="00C3AB"/>
                </a:solidFill>
                <a:latin typeface="Arial Bold" panose="020B0604020202090204" charset="0"/>
                <a:ea typeface="Arial" panose="020B0604020202090204" pitchFamily="34" charset="0"/>
                <a:cs typeface="Arial Bold" panose="020B0604020202090204" charset="0"/>
                <a:sym typeface="+mn-ea"/>
              </a:rPr>
              <a:t>Here is the whole structure of the project</a:t>
            </a:r>
            <a:endParaRPr lang="en-US" altLang="en-US" sz="1200" b="1" dirty="0">
              <a:solidFill>
                <a:srgbClr val="00C3AB"/>
              </a:solidFill>
              <a:latin typeface="Arial Bold" panose="020B0604020202090204" charset="0"/>
              <a:ea typeface="Arial" panose="020B0604020202090204" pitchFamily="34" charset="0"/>
              <a:cs typeface="Arial Bold" panose="020B060402020209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002530" y="1026160"/>
            <a:ext cx="3303905" cy="1410970"/>
          </a:xfrm>
          <a:prstGeom prst="rect">
            <a:avLst/>
          </a:prstGeom>
          <a:solidFill>
            <a:srgbClr val="00C3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3200" b="1" dirty="0" smtClean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  <a:sym typeface="+mn-ea"/>
              </a:rPr>
              <a:t>Project Setup &amp; Environment</a:t>
            </a:r>
            <a:endParaRPr lang="en-US" altLang="en-US" sz="3200" b="1" dirty="0" smtClean="0">
              <a:solidFill>
                <a:schemeClr val="bg1"/>
              </a:solidFill>
              <a:latin typeface="Arial" panose="020B0604020202090204" pitchFamily="34" charset="0"/>
              <a:ea typeface="Arial" panose="020B0604020202090204" pitchFamily="34" charset="0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04892" y="397171"/>
            <a:ext cx="2256659" cy="299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00" dirty="0">
                <a:solidFill>
                  <a:srgbClr val="00C3AB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Activate the virtual environment:</a:t>
            </a:r>
            <a:endParaRPr lang="en-US" altLang="en-US" sz="1000" dirty="0">
              <a:solidFill>
                <a:srgbClr val="00C3AB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pic>
        <p:nvPicPr>
          <p:cNvPr id="5" name="Picture 4" descr="Screenshot 2025-05-23 at 2.22.16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25" y="768350"/>
            <a:ext cx="3719830" cy="551815"/>
          </a:xfrm>
          <a:prstGeom prst="rect">
            <a:avLst/>
          </a:prstGeom>
          <a:ln>
            <a:solidFill>
              <a:srgbClr val="00C3AB"/>
            </a:solidFill>
          </a:ln>
        </p:spPr>
      </p:pic>
      <p:pic>
        <p:nvPicPr>
          <p:cNvPr id="6" name="Picture 5" descr="Screenshot 2025-05-23 at 2.25.23 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1880870"/>
            <a:ext cx="3719195" cy="788670"/>
          </a:xfrm>
          <a:prstGeom prst="rect">
            <a:avLst/>
          </a:prstGeom>
          <a:ln>
            <a:solidFill>
              <a:srgbClr val="00C3AB"/>
            </a:solidFill>
          </a:ln>
        </p:spPr>
      </p:pic>
      <p:sp>
        <p:nvSpPr>
          <p:cNvPr id="7" name="文本框 13"/>
          <p:cNvSpPr txBox="1"/>
          <p:nvPr/>
        </p:nvSpPr>
        <p:spPr>
          <a:xfrm>
            <a:off x="504892" y="1582081"/>
            <a:ext cx="2256659" cy="299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lnSpc>
                <a:spcPct val="150000"/>
              </a:lnSpc>
            </a:pPr>
            <a:r>
              <a:rPr lang="en-US" altLang="en-US" sz="1000" dirty="0">
                <a:solidFill>
                  <a:srgbClr val="00C3AB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Make sure all migrations are applied:</a:t>
            </a:r>
            <a:endParaRPr lang="en-US" altLang="en-US" sz="1000" dirty="0">
              <a:solidFill>
                <a:srgbClr val="00C3AB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sp>
        <p:nvSpPr>
          <p:cNvPr id="8" name="文本框 13"/>
          <p:cNvSpPr txBox="1"/>
          <p:nvPr/>
        </p:nvSpPr>
        <p:spPr>
          <a:xfrm>
            <a:off x="835727" y="2903516"/>
            <a:ext cx="2256659" cy="299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lnSpc>
                <a:spcPct val="150000"/>
              </a:lnSpc>
            </a:pPr>
            <a:r>
              <a:rPr lang="en-US" altLang="en-US" sz="1000" dirty="0">
                <a:solidFill>
                  <a:srgbClr val="00C3AB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Finally, run the development server:</a:t>
            </a:r>
            <a:endParaRPr lang="en-US" altLang="en-US" sz="1000" dirty="0">
              <a:solidFill>
                <a:srgbClr val="00C3AB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pic>
        <p:nvPicPr>
          <p:cNvPr id="10" name="Picture 9" descr="Screenshot 2025-05-23 at 2.28.07 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60" y="3246755"/>
            <a:ext cx="4945380" cy="1351915"/>
          </a:xfrm>
          <a:prstGeom prst="rect">
            <a:avLst/>
          </a:prstGeom>
          <a:ln>
            <a:solidFill>
              <a:srgbClr val="00C3AB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212215" y="913765"/>
            <a:ext cx="6863080" cy="3077210"/>
          </a:xfrm>
          <a:prstGeom prst="rect">
            <a:avLst/>
          </a:prstGeom>
          <a:noFill/>
          <a:ln w="9525">
            <a:solidFill>
              <a:srgbClr val="00C3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90204" pitchFamily="34" charset="0"/>
            </a:endParaRPr>
          </a:p>
        </p:txBody>
      </p:sp>
      <p:sp>
        <p:nvSpPr>
          <p:cNvPr id="163" name="文本框 162"/>
          <p:cNvSpPr txBox="1"/>
          <p:nvPr/>
        </p:nvSpPr>
        <p:spPr>
          <a:xfrm>
            <a:off x="4915535" y="1094105"/>
            <a:ext cx="3085465" cy="7067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4000" b="1" spc="300" dirty="0" smtClean="0">
                <a:solidFill>
                  <a:srgbClr val="00C3AB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Main Page</a:t>
            </a:r>
            <a:endParaRPr lang="en-US" altLang="zh-CN" sz="4000" b="1" spc="300" dirty="0" smtClean="0">
              <a:solidFill>
                <a:srgbClr val="00C3AB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372215" y="3594468"/>
            <a:ext cx="1492651" cy="820317"/>
            <a:chOff x="6976585" y="546011"/>
            <a:chExt cx="1729623" cy="950550"/>
          </a:xfrm>
        </p:grpSpPr>
        <p:cxnSp>
          <p:nvCxnSpPr>
            <p:cNvPr id="15" name="直接连接符 14"/>
            <p:cNvCxnSpPr/>
            <p:nvPr/>
          </p:nvCxnSpPr>
          <p:spPr>
            <a:xfrm flipV="1">
              <a:off x="6976585" y="546011"/>
              <a:ext cx="1189414" cy="950550"/>
            </a:xfrm>
            <a:prstGeom prst="line">
              <a:avLst/>
            </a:prstGeom>
            <a:ln w="9525">
              <a:solidFill>
                <a:srgbClr val="00C3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7900459" y="546011"/>
              <a:ext cx="805749" cy="643934"/>
            </a:xfrm>
            <a:prstGeom prst="line">
              <a:avLst/>
            </a:prstGeom>
            <a:ln w="9525">
              <a:solidFill>
                <a:srgbClr val="00C3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/>
          <p:cNvSpPr txBox="1"/>
          <p:nvPr/>
        </p:nvSpPr>
        <p:spPr>
          <a:xfrm>
            <a:off x="5487231" y="1898165"/>
            <a:ext cx="2256659" cy="299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</a:rPr>
              <a:t>You need to login to buy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pic>
        <p:nvPicPr>
          <p:cNvPr id="2" name="Picture 1" descr="Screenshot 2025-05-23 at 3.21.11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6905" y="559435"/>
            <a:ext cx="4220210" cy="2637790"/>
          </a:xfrm>
          <a:prstGeom prst="rect">
            <a:avLst/>
          </a:prstGeom>
          <a:ln>
            <a:solidFill>
              <a:srgbClr val="00C3AB"/>
            </a:solidFill>
          </a:ln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212215" y="913765"/>
            <a:ext cx="6863080" cy="3077210"/>
          </a:xfrm>
          <a:prstGeom prst="rect">
            <a:avLst/>
          </a:prstGeom>
          <a:noFill/>
          <a:ln w="9525">
            <a:solidFill>
              <a:srgbClr val="00C3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90204" pitchFamily="34" charset="0"/>
            </a:endParaRPr>
          </a:p>
        </p:txBody>
      </p:sp>
      <p:sp>
        <p:nvSpPr>
          <p:cNvPr id="163" name="文本框 162"/>
          <p:cNvSpPr txBox="1"/>
          <p:nvPr/>
        </p:nvSpPr>
        <p:spPr>
          <a:xfrm>
            <a:off x="3556000" y="213360"/>
            <a:ext cx="2557145" cy="13220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4000" b="1" spc="300" dirty="0" smtClean="0">
                <a:solidFill>
                  <a:srgbClr val="00C3AB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Login &amp; Register</a:t>
            </a:r>
            <a:endParaRPr lang="en-US" altLang="zh-CN" sz="4000" b="1" spc="300" dirty="0" smtClean="0">
              <a:solidFill>
                <a:srgbClr val="00C3AB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722100" y="601078"/>
            <a:ext cx="1492651" cy="820317"/>
            <a:chOff x="6976585" y="546011"/>
            <a:chExt cx="1729623" cy="950550"/>
          </a:xfrm>
        </p:grpSpPr>
        <p:cxnSp>
          <p:nvCxnSpPr>
            <p:cNvPr id="15" name="直接连接符 14"/>
            <p:cNvCxnSpPr/>
            <p:nvPr/>
          </p:nvCxnSpPr>
          <p:spPr>
            <a:xfrm flipV="1">
              <a:off x="6976585" y="546011"/>
              <a:ext cx="1189414" cy="950550"/>
            </a:xfrm>
            <a:prstGeom prst="line">
              <a:avLst/>
            </a:prstGeom>
            <a:ln w="9525">
              <a:solidFill>
                <a:srgbClr val="00C3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7900459" y="546011"/>
              <a:ext cx="805749" cy="643934"/>
            </a:xfrm>
            <a:prstGeom prst="line">
              <a:avLst/>
            </a:prstGeom>
            <a:ln w="9525">
              <a:solidFill>
                <a:srgbClr val="00C3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Screenshot 2025-05-23 at 3.43.46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6890" y="1535430"/>
            <a:ext cx="2872740" cy="2811780"/>
          </a:xfrm>
          <a:prstGeom prst="rect">
            <a:avLst/>
          </a:prstGeom>
          <a:ln>
            <a:solidFill>
              <a:srgbClr val="00C3AB"/>
            </a:solidFill>
          </a:ln>
        </p:spPr>
      </p:pic>
      <p:pic>
        <p:nvPicPr>
          <p:cNvPr id="4" name="Picture 3" descr="Screenshot 2025-05-23 at 3.45.13 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530" y="1579880"/>
            <a:ext cx="2719070" cy="2722880"/>
          </a:xfrm>
          <a:prstGeom prst="rect">
            <a:avLst/>
          </a:prstGeom>
          <a:ln>
            <a:solidFill>
              <a:srgbClr val="00C3AB"/>
            </a:solidFill>
          </a:ln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212215" y="913765"/>
            <a:ext cx="6863080" cy="3077210"/>
          </a:xfrm>
          <a:prstGeom prst="rect">
            <a:avLst/>
          </a:prstGeom>
          <a:noFill/>
          <a:ln w="9525">
            <a:solidFill>
              <a:srgbClr val="00C3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90204" pitchFamily="34" charset="0"/>
            </a:endParaRPr>
          </a:p>
        </p:txBody>
      </p:sp>
      <p:sp>
        <p:nvSpPr>
          <p:cNvPr id="163" name="文本框 162"/>
          <p:cNvSpPr txBox="1"/>
          <p:nvPr/>
        </p:nvSpPr>
        <p:spPr>
          <a:xfrm>
            <a:off x="1212215" y="807720"/>
            <a:ext cx="1828800" cy="13220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4000" b="1" spc="300" dirty="0" smtClean="0">
                <a:solidFill>
                  <a:srgbClr val="00C3AB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Home Page</a:t>
            </a:r>
            <a:endParaRPr lang="en-US" altLang="zh-CN" sz="4000" b="1" spc="300" dirty="0" smtClean="0">
              <a:solidFill>
                <a:srgbClr val="00C3AB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372215" y="3594468"/>
            <a:ext cx="1492651" cy="820317"/>
            <a:chOff x="6976585" y="546011"/>
            <a:chExt cx="1729623" cy="950550"/>
          </a:xfrm>
        </p:grpSpPr>
        <p:cxnSp>
          <p:nvCxnSpPr>
            <p:cNvPr id="15" name="直接连接符 14"/>
            <p:cNvCxnSpPr/>
            <p:nvPr/>
          </p:nvCxnSpPr>
          <p:spPr>
            <a:xfrm flipV="1">
              <a:off x="6976585" y="546011"/>
              <a:ext cx="1189414" cy="950550"/>
            </a:xfrm>
            <a:prstGeom prst="line">
              <a:avLst/>
            </a:prstGeom>
            <a:ln w="9525">
              <a:solidFill>
                <a:srgbClr val="00C3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7900459" y="546011"/>
              <a:ext cx="805749" cy="643934"/>
            </a:xfrm>
            <a:prstGeom prst="line">
              <a:avLst/>
            </a:prstGeom>
            <a:ln w="9525">
              <a:solidFill>
                <a:srgbClr val="00C3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/>
          <p:cNvSpPr txBox="1"/>
          <p:nvPr/>
        </p:nvSpPr>
        <p:spPr>
          <a:xfrm>
            <a:off x="5487231" y="1898165"/>
            <a:ext cx="2256659" cy="299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</a:rPr>
              <a:t>You need to login to buy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pic>
        <p:nvPicPr>
          <p:cNvPr id="3" name="Picture 2" descr="Screenshot 2025-05-23 at 3.46.43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7670" y="1475105"/>
            <a:ext cx="5490210" cy="2841625"/>
          </a:xfrm>
          <a:prstGeom prst="rect">
            <a:avLst/>
          </a:prstGeom>
          <a:ln>
            <a:solidFill>
              <a:srgbClr val="00C3AB"/>
            </a:solidFill>
          </a:ln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3443036" y="3106538"/>
            <a:ext cx="2327673" cy="74635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4400" b="1" dirty="0">
                <a:solidFill>
                  <a:srgbClr val="00C3AB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YOUTH</a:t>
            </a:r>
            <a:endParaRPr lang="zh-CN" altLang="en-US" sz="4400" b="1" dirty="0">
              <a:solidFill>
                <a:srgbClr val="00C3AB"/>
              </a:solidFill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470732" y="3709858"/>
            <a:ext cx="1996914" cy="7345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</a:rPr>
              <a:t>Click here to add content of the text, enter your text here, or paste your text here.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182764" y="780514"/>
            <a:ext cx="3237568" cy="2309121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9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72253" y="1204799"/>
            <a:ext cx="1717168" cy="1086209"/>
          </a:xfrm>
          <a:prstGeom prst="rect">
            <a:avLst/>
          </a:prstGeom>
          <a:noFill/>
          <a:ln w="9525">
            <a:solidFill>
              <a:srgbClr val="00C3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ea typeface="Arial" panose="020B060402020209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61594" y="780514"/>
            <a:ext cx="1809474" cy="1333986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9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80246" y="2478903"/>
            <a:ext cx="2112761" cy="1524866"/>
          </a:xfrm>
          <a:prstGeom prst="rect">
            <a:avLst/>
          </a:prstGeom>
          <a:noFill/>
          <a:ln w="9525">
            <a:solidFill>
              <a:srgbClr val="00C3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ea typeface="Arial" panose="020B060402020209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24749" y="2842701"/>
            <a:ext cx="2261089" cy="1666926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902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7330837" y="2093972"/>
            <a:ext cx="1253015" cy="688620"/>
            <a:chOff x="6976585" y="546011"/>
            <a:chExt cx="1729623" cy="950550"/>
          </a:xfrm>
        </p:grpSpPr>
        <p:cxnSp>
          <p:nvCxnSpPr>
            <p:cNvPr id="19" name="直接连接符 18"/>
            <p:cNvCxnSpPr/>
            <p:nvPr/>
          </p:nvCxnSpPr>
          <p:spPr>
            <a:xfrm flipV="1">
              <a:off x="6976585" y="546011"/>
              <a:ext cx="1189414" cy="950550"/>
            </a:xfrm>
            <a:prstGeom prst="line">
              <a:avLst/>
            </a:prstGeom>
            <a:ln w="9525">
              <a:solidFill>
                <a:srgbClr val="00C3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V="1">
              <a:off x="7900459" y="546011"/>
              <a:ext cx="805749" cy="643934"/>
            </a:xfrm>
            <a:prstGeom prst="line">
              <a:avLst/>
            </a:prstGeom>
            <a:ln w="9525">
              <a:solidFill>
                <a:srgbClr val="00C3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4280460" y="1713917"/>
            <a:ext cx="3326723" cy="1918902"/>
          </a:xfrm>
          <a:prstGeom prst="rect">
            <a:avLst/>
          </a:prstGeom>
          <a:noFill/>
          <a:ln w="9525">
            <a:solidFill>
              <a:srgbClr val="00C3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ea typeface="Arial" panose="020B0604020202090204" pitchFamily="34" charset="0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143785" y="1486558"/>
            <a:ext cx="1279478" cy="1279478"/>
          </a:xfrm>
          <a:prstGeom prst="ellipse">
            <a:avLst/>
          </a:prstGeom>
          <a:noFill/>
          <a:ln w="9525">
            <a:solidFill>
              <a:srgbClr val="00C3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ea typeface="Arial" panose="020B060402020209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83968" y="1866770"/>
            <a:ext cx="2197546" cy="68480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rgbClr val="00C3AB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YOUTH</a:t>
            </a:r>
            <a:endParaRPr lang="zh-CN" altLang="en-US" sz="4000" b="1" dirty="0" smtClean="0">
              <a:solidFill>
                <a:srgbClr val="00C3AB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sp>
        <p:nvSpPr>
          <p:cNvPr id="21" name="文本框 18"/>
          <p:cNvSpPr txBox="1"/>
          <p:nvPr/>
        </p:nvSpPr>
        <p:spPr>
          <a:xfrm rot="16200000">
            <a:off x="1677873" y="2172327"/>
            <a:ext cx="830997" cy="2080715"/>
          </a:xfrm>
          <a:prstGeom prst="rect">
            <a:avLst/>
          </a:prstGeom>
          <a:noFill/>
        </p:spPr>
        <p:txBody>
          <a:bodyPr vert="eaVert"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</a:rPr>
              <a:t>Click here to add content of the text, enter your text here, or paste your text here.</a:t>
            </a:r>
            <a:endParaRPr lang="en-US" altLang="zh-CN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094831" y="599834"/>
            <a:ext cx="2754808" cy="1923297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9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379144" y="2633418"/>
            <a:ext cx="1496110" cy="1158535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9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028221" y="2633418"/>
            <a:ext cx="2933700" cy="1794803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902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223963" y="1268299"/>
            <a:ext cx="1253015" cy="688620"/>
            <a:chOff x="6976585" y="546011"/>
            <a:chExt cx="1729623" cy="950550"/>
          </a:xfrm>
        </p:grpSpPr>
        <p:cxnSp>
          <p:nvCxnSpPr>
            <p:cNvPr id="19" name="直接连接符 18"/>
            <p:cNvCxnSpPr/>
            <p:nvPr/>
          </p:nvCxnSpPr>
          <p:spPr>
            <a:xfrm flipV="1">
              <a:off x="6976585" y="546011"/>
              <a:ext cx="1189414" cy="950550"/>
            </a:xfrm>
            <a:prstGeom prst="line">
              <a:avLst/>
            </a:prstGeom>
            <a:ln w="9525">
              <a:solidFill>
                <a:srgbClr val="00C3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V="1">
              <a:off x="7900459" y="546011"/>
              <a:ext cx="805749" cy="643934"/>
            </a:xfrm>
            <a:prstGeom prst="line">
              <a:avLst/>
            </a:prstGeom>
            <a:ln w="9525">
              <a:solidFill>
                <a:srgbClr val="00C3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2706024" y="2485497"/>
            <a:ext cx="4855048" cy="1772528"/>
          </a:xfrm>
          <a:prstGeom prst="rect">
            <a:avLst/>
          </a:prstGeom>
          <a:noFill/>
          <a:ln w="9525">
            <a:solidFill>
              <a:srgbClr val="00C3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ea typeface="Arial" panose="020B060402020209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605546" y="3603925"/>
            <a:ext cx="2747754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</a:rPr>
              <a:t>Click here to add content of the text, enter your text here, or paste your text here.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762949" y="3545904"/>
            <a:ext cx="1851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00C3AB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YOUTH</a:t>
            </a:r>
            <a:endParaRPr lang="en-US" altLang="zh-CN" sz="3600" b="1" dirty="0">
              <a:solidFill>
                <a:srgbClr val="00C3AB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55522" y="910693"/>
            <a:ext cx="3266838" cy="2257425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9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621641" y="1279842"/>
            <a:ext cx="3266838" cy="2257425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90204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7120785" y="868874"/>
            <a:ext cx="1253015" cy="688620"/>
            <a:chOff x="6976585" y="546011"/>
            <a:chExt cx="1729623" cy="950550"/>
          </a:xfrm>
        </p:grpSpPr>
        <p:cxnSp>
          <p:nvCxnSpPr>
            <p:cNvPr id="16" name="直接连接符 15"/>
            <p:cNvCxnSpPr/>
            <p:nvPr/>
          </p:nvCxnSpPr>
          <p:spPr>
            <a:xfrm flipV="1">
              <a:off x="6976585" y="546011"/>
              <a:ext cx="1189414" cy="950550"/>
            </a:xfrm>
            <a:prstGeom prst="line">
              <a:avLst/>
            </a:prstGeom>
            <a:ln w="9525">
              <a:solidFill>
                <a:srgbClr val="00C3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V="1">
              <a:off x="7900459" y="546011"/>
              <a:ext cx="805749" cy="643934"/>
            </a:xfrm>
            <a:prstGeom prst="line">
              <a:avLst/>
            </a:prstGeom>
            <a:ln w="9525">
              <a:solidFill>
                <a:srgbClr val="00C3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ISPRING_ULTRA_SCORM_COURSE_ID" val="B09F6C8B-BCC8-4892-B810-0D2DFF84CA96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CqGsUg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AqhrFI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CqGsUi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KoaxSC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KoaxSG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KoaxSD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KoaxSJr5lmRrAAAAawAAABwAAAB1bml2ZXJzYWwvbG9jYWxfc2V0dGluZ3MueG1ss7GvyM1RKEstKs7Mz7NVMtQzUFJIzUvOT8nMS7dVCg1x07VQUiguScxLSczJz0u1VcrLV1Kwt+OyyclPTswJTi0pASosVijISaxMLQpJzQUySlL9EnOBKp/tmfJ8ya5n09qfr9ivpG/HBQB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KoaxSLCHI/RsAQAA9wIAACkAAAB1bml2ZXJzYWwvc2tpbl9jdXN0b21pemF0aW9uX3NldHRpbmdzLnhtbI1S20okMRB99yuCPzBJKreGdiC3lnlR0QGfm+ns0qyml07EZcnHm3Z3GEdHNPVUdU6doiqnTb/GaJ9Snh7Hv30ep3gXch7jz7Q+Q6jdTQ/TfDOHFHJaHSr3Yxym5038MS21Wk25j0M/D3ZB0xqj7vUhJbVyqmbMMIok89Qr5Dy3FWvANWAr5iix7eqdxD/dOexCzKdV29UR+rFhE1OY8yYO4c8ajtlvoeMNLud+GCsvrQVbouynFseWQIxwyX2hGgAEstwRh4uUjdQEecw4hmIUBQqIcE4aUYikHGrWNaKqMN8IxCRj1BXqae1GWhtHbZHQEKLrNK8aW7rOSIwRIQSYK1xAZzCqbKgaGtRyQHBgQBRtNFGAOtuZjhXvvLAcKeoFxoUZAxgfjnvY7u25DtVvr7M/5xeCJ7/gJLp4a3XCXO3uaZ4reRsefz/0OaBxuDi/ufV3/mqrt5vrq/P/vnz18J61mLVu/am3XwBQSwMEFAACAAgAK4axSAXZichKDQAA1SEAABcAAAB1bml2ZXJzYWwvdW5pdmVyc2FsLnBuZ+2a+VdS6/rAqdNpVvNU15xLvXmuOZQnp+NAmROna6UNZk61zLxhgqhoKGLTdUiJopaWiZ6sk+KAqZm6EbBDSR5E6jig4lBxFAXBgRAVkbupzr1r3fVd3z/gLn5gb57ns9/9Ps+73+d5n/1C7rEj/jobjTZCIBAdWIBPMASyBgaBfINcvxbU7Gq6MQGeViUF+3tDKF0mk6CwJvZg4EEIpI6wafnct6C8ISEgNAkC0WVqPqtYyIrzYDs4zOfgicuRkuGjebbyAdYHWdHc6rnV9Trn9ev1U78jntz8/fe7cy7o5+8MWPOuevNPOectLV79c+3W9Tt8bm8pM1Zf+Vn69/0bVNjpLpn7IulHxafSBxc9jydtD/9UTKmUUkRSt4hSSmVL3YMsLlSNla0op5EjGYrhmqZRnDFo0lknP1nFSpDpeTOEH1EPuvyMZKjR1lRm558zhnmpPnWneIOKK41V9vV4qyjsrK/7KlBuQwdl/OFner0bvwaUmu0rCUML4ij14K1/ixN+4DdIuIvFBvB0IMdKI+0iao43AlaDxy1aoAVaoAVaoAVaoAVaoAVaoAVaoAVaoAVaoAVa8L8HUAJz9QJLs2X6HtgK02i8rTRbiuvvaPYOd/p8p9lu3PL/g4/hd/5o4HrxWz/9fvihdSk2UfbGknAJtywwH0WJUL2CKlYooSlMF7yyDzmSJXlhXnszbXmsiaGSBPFbnOI5P4xPI5SVFazM3yTLjy07/M0znmNmXq7jr0svr2SFEahhZpqmYppihBrNGGLkDHbVxIgLMKe6wxvjFw71JKW9mTMXTwTMDSVxG/VmjoSALUryljhIXEMvPgxQryhdpulKaTxP/UEvs99j9tXWMK6Xcipe4EZqGkkTjwOZi2OFSEMXqIPTsAfiFHfgvlRAgNJjhppX3grl1bw3MUMs+qRZxqd3JDYmKInGyFc/mbJbC2nzkscsGn3TMdP5A/c527PqIoDh/VzCZ4/s+jgRkHhy0wlPKQJjX+bszJjFIy+5eFBnD6eOZijieSfPksVx11ux4rDRwUj7csF++HCICRm9wjRfmbnwPXnLvpK8OdI0VtjZdlLWG8MJ68aj5EDFzDFBO1fWSpI6JRoq6uKAM32AKs2Ot4ChsxNFnm9FLyQam6rpAelTdaxBLiHudztl9cPYQJEbvdMhkHDLavg6YAOMudUOVlTje4FqfBeiKDT+bKrxs0ZhW+u5M03oNxIUqnFE+P5YetCJHeTSwl2Prp32DJEn/bNmthj/xvFpFY/Z31BRxmzlsVwYixzn55tjaX5d6eaNmwXCiO5eRwJPRrboCKlbN0ie/8s3kPfwSs9bVC4+rvuzIfGiFmmBysOHmGSU/VcTIye4ZfrIW888Txj9R3mxbSn15gZ0S36IXNbPfuzdnrNtu3H7/phWM5sDtoqN5MzpNAQ3DV+s8BIJ00jSh4hXxEWAPX9y6mrKTdprCKS5SBS+fTi23UlUkNnHaXButEsIFVrrw+z/celZiuCCPFC1HIgrd+5kjWwsjlQM4QPqN6+Vyxz339un2otoeIiLuuEqdkp8p3RNBjII0xaAQvC3ZIUOpE0enB1ZvehhdXj4x/toWXWQaUq3nbrOh7jJyLh6uHkg0RJ9yrjdKXLnIhzNHeYZwgC+g0XHB0C5FvI+LVSW+5P7l3YnVQ8ECFOTQ1YtP9e9HMQbi7bcbHhKPhAsvDbR5fvyYu+uH5LuF3FhwTzCIfhv2CPE0ECobsjfBNhd6OHmmnM8N1gKzc8+zTz7iDUYxgm9tNl2Y4nwlZO4jwmOK2cEK+OkeJqI4vKs2B/eogze2XF9Tb+D2VwplpefjGOmF+9NOo1oTTRqLNnzl3zh05I8fW8b7x5ZsH7cjWr9QFHiqxuYEoDk5nXi/n1haNbNATrvDUb6OLKQ5VHgbkdsnfttj0ROxVl/GZAEEaPicrmo77WmZ/ulQgdf4qZKna66WUzB2CNdpmvnhYujEhQGHsH7YBvjc2cf5ddXO0LSkfli4damW1ccnz4spervFy0BQ9t3ijDTFAchjQBw9CN1MbZUb44veprV0OPQyFCrpmPpCi5A/9rpHagiLOqtnUoUwgDc6F57uAKcgjoaj1tkRyFws3lRUzTS3LKMO9qKX8KUlPfE9zYD4bf45WEGDYiSDFFdj2MXD886zQ5SU8YqMlPh2BrGEiaS8AuiiVLLVck8DgtDDZi+XUctiBBrHs3cXZ43I+NC1erUFQnDYJx9JHUUAqmOIuWVKbGXKxqy9DeKkkShTD6SQVOkiA63GUG9xPaKy4vvr+u94BEgqHxERieAmTdkmtjYhHfy8A7O1EftIQcqHxVgbJHf3jVqX+p36lH17heiR2R3c6zaOkC3z/GeFSPoU5/9BWiyLndJLDO6Z6/z0OHXdxYBfdi4jmKjUSluaXJ+Sd8Ffh8ZO8nNXJGlFGEc8EVNWRv/KnueLerrAB9K6b6eOby466ZVNDa28zg74tF5n7KYzUbiVB7gTkiLTxafN7izxrVFqnKdMmpfkNZ3D7tAIOIUw0zO06yxtUv91Mc4qQUMI2nkgb4kHGNSdFR1qa9NfPxuT+oy3XyajlwY9lB2Mk+Py3yIjn2C+7gWXTbZAkZzBtD1eQGri8MVOJMUnWhs6sCk1BhyBS32MjCryhq8X4uXO370lyweEwjxC4NvHNgX2yXJTJO17SPWAuxuSwtbvZduJ77cvecY+wyhpqB2ftl1D9E2O2Zix7mKLAz33gDYz2Rfh71Fh26mkj/qfNRT3jP/7b4qMTzcRS+B+l8u9WXYe/SFMl0nJ/pzzK8+zrq5Du1FHPQrRpZTavGqgdbCNzl70KGyvmPZj/NnWV8Hz0iEIoxRxjz2EDvZofCWcX6RXgN5VtZ80Cp3LGGiOW+ioPz4qieR1dCFl3rOUOUA15kAXVmwM8MtfOB4KoYaSH62V1Vg+ngWt0NA/Tpx+JYEj99xzh5+OrISK8s1m6MtcVP6jtdeOq7veYY8lOn1aNK158Kiwdlb72ruhrpwvZzyx3YIg8iZvL19nAWFR1T56sM6lns5wmjD9iXaVEBwLR5BmrIg2mLnOqwfmqsm/Plbgh16GjxUn7r5F+GDReVUu/eMzzacPuISlaLJRmeHIzPkvfMNH/bB+xuv0vOtYkx2NyyLnbMvTXDTnxSj1//2CEA7iscHyrPqTGQlO51MtsLgekVG8EE3XfwhfNZxX+LXqXP+0fy2FnA5Hdz7O/liXIn0xRW1aIRACvqDtZdgrDYrJEnpqyCnGWAVUK8Cg8UoJf7n1DvnTWyOM9evc0rO5tsi06cOBjMTkfei0eJoMFcf1ZFFU+JH99ladrTmH/K9fQbaaP+TKlyWP0Zp24+gFlsQe+LKwsyVOVZ3wdU6Ln0Hx/HGlIw2nYGUfcxzQKzMFTISXrfO/LqJz6x0DVNdE484sCZGCLHkqNuPT6QK/swhSxnzA7FCr9mLZLwsoq7MaytvP5tx4LixCq3KsZbLQscXbYzyxf4HXGu/BC+Z1Rhuju4PjIDOrybPRhsWwIvOgNfNzRSh3BvtPCnGYkXZy39U8LxpuwF5HSHAkby1vs8toED/SckQLyozowoXeUs9eTQTwEw8yh7EJ0ixETvenxpWju0YVqIKl345xbCiov6dVWe63Kefl+rzKJ8zVmO6jOPCR6Nyau2IWFNg7EGGWjk6isvzXHe7MpKNFwGIkqcpgkVpKiOdnxyuE7HtzxvPbvu89CxdnvylcJCbG9dXkw1OqCJwYiZJ0lzvBTi2KKVUZK75L/wKe/YkXSVBNnWjhOIySJPoy6iVv9WEDo8dTfDsw50Kr0KYgmPRV7lSxMHoNRj6EHMDEj3RQVfC0NOF0cnTrOMTmhAXjz0meAFvF2GUoi/Xi8BKLY73cp8PEZbaHEi6fr4liObhkMuMp7yw35hQJVUl5td+hJIBgmauNONExdv+s3T7IVtn/ajLrO9gu+XlWOrWppUVBYPRcjAC6sDi5YaJj67iGo+Em/7pMzr8rKKk9e8GnvNbwFyzaON1fWQDEFMKrrmcGMQmE1MYRYQ4nI1lL7OgKyjqweb8ncohNC/iYZR6iSdZ65r6AqqaPNr07SoEepqmeAF6VZxWyAIkX02jw2vVUpngTI+bKzBW0rt/uDUuiItqGhKik61aKp2kb+s/tX2jd0kT/c5ZyV9DL1O00HZ82fpkE8aQZbYa8swrDgrt2MVviRt5PL4tqsAMtOlj3tT97QrNj//cwLm7pctP8BbM7qNQGunp0xoMwAeL9Pfik1EVNfvumQAkat+xE+zkmw6HwRJu7MTo+tJfMfQYykSQ0JrM3CxKNAzArchKkXqHKlCrwbq+jSSxiWeafeyXDInpyyzXEKsWe03sczTPSNXd1gBQ2tEyTdUecvf/ehsoVS/Huq/+/DpQ4ZUoYDswLvlrxHCDXn/EshCqvvgf8ZJj/8PP/zCgVOb1PMNbOS2Lo9Rwa43qdJVoV3SzIQy+oGCoaYtgpA4+0HTQV7bkj76t1nnIUa/KjXsT7L356opGD/M94kPxPnvtX1BLAwQUAAIACAArhrFIKwvAbUoAAABrAAAAGwAAAHVuaXZlcnNhbC91bml2ZXJzYWwucG5nLnhtbLOxr8jNUShLLSrOzM+zVTLUM1Cyt+PlsikoSi3LTC1XqACKGekZQICSQiUqtzwzpSQDKGRgbowQzEjNTM8osVWyMDCFC+oDzQQAUEsBAgAAFAACAAgAKoaxSBUOrShkBAAABxEAAB0AAAAAAAAAAQAAAAAAAAAAAHVuaXZlcnNhbC9jb21tb25fbWVzc2FnZXMubG5nUEsBAgAAFAACAAgAKoaxSAh+CyMpAwAAhgwAACcAAAAAAAAAAQAAAAAAnwQAAHVuaXZlcnNhbC9mbGFzaF9wdWJsaXNoaW5nX3NldHRpbmdzLnhtbFBLAQIAABQAAgAIACqGsUi1/AlkugIAAFUKAAAhAAAAAAAAAAEAAAAAAA0IAAB1bml2ZXJzYWwvZmxhc2hfc2tpbl9zZXR0aW5ncy54bWxQSwECAAAUAAIACAAqhrFIKpYPZ/4CAACXCwAAJgAAAAAAAAABAAAAAAAGCwAAdW5pdmVyc2FsL2h0bWxfcHVibGlzaGluZ19zZXR0aW5ncy54bWxQSwECAAAUAAIACAAqhrFIaHFSkZoBAAAfBgAAHwAAAAAAAAABAAAAAABIDgAAdW5pdmVyc2FsL2h0bWxfc2tpbl9zZXR0aW5ncy5qc1BLAQIAABQAAgAIACqGsUg9PC/RwQAAAOUBAAAaAAAAAAAAAAEAAAAAAB8QAAB1bml2ZXJzYWwvaTE4bl9wcmVzZXRzLnhtbFBLAQIAABQAAgAIACqGsUia+ZZkawAAAGsAAAAcAAAAAAAAAAEAAAAAABgRAAB1bml2ZXJzYWwvbG9jYWxfc2V0dGluZ3MueG1sUEsBAgAAFAACAAgARJRXRyO0Tvv7AgAAsAgAABQAAAAAAAAAAQAAAAAAvREAAHVuaXZlcnNhbC9wbGF5ZXIueG1sUEsBAgAAFAACAAgAKoaxSLCHI/RsAQAA9wIAACkAAAAAAAAAAQAAAAAA6hQAAHVuaXZlcnNhbC9za2luX2N1c3RvbWl6YXRpb25fc2V0dGluZ3MueG1sUEsBAgAAFAACAAgAK4axSAXZichKDQAA1SEAABcAAAAAAAAAAAAAAAAAnRYAAHVuaXZlcnNhbC91bml2ZXJzYWwucG5nUEsBAgAAFAACAAgAK4axSCsLwG1KAAAAawAAABsAAAAAAAAAAQAAAAAAHCQAAHVuaXZlcnNhbC91bml2ZXJzYWwucG5nLnhtbFBLBQYAAAAACwALAEkDAACfJAAAAAA="/>
  <p:tag name="ISPRING_PRESENTATION_TITLE" val="HG000776"/>
</p:tagLst>
</file>

<file path=ppt/theme/theme1.xml><?xml version="1.0" encoding="utf-8"?>
<a:theme xmlns:a="http://schemas.openxmlformats.org/drawingml/2006/main" name="Office Theme">
  <a:themeElements>
    <a:clrScheme name="行云流水">
      <a:dk1>
        <a:sysClr val="windowText" lastClr="000000"/>
      </a:dk1>
      <a:lt1>
        <a:sysClr val="window" lastClr="FFFFFF"/>
      </a:lt1>
      <a:dk2>
        <a:srgbClr val="411401"/>
      </a:dk2>
      <a:lt2>
        <a:srgbClr val="FFE6E6"/>
      </a:lt2>
      <a:accent1>
        <a:srgbClr val="A24A48"/>
      </a:accent1>
      <a:accent2>
        <a:srgbClr val="B2935C"/>
      </a:accent2>
      <a:accent3>
        <a:srgbClr val="6A9A9A"/>
      </a:accent3>
      <a:accent4>
        <a:srgbClr val="B2B787"/>
      </a:accent4>
      <a:accent5>
        <a:srgbClr val="91644B"/>
      </a:accent5>
      <a:accent6>
        <a:srgbClr val="654A76"/>
      </a:accent6>
      <a:hlink>
        <a:srgbClr val="00A800"/>
      </a:hlink>
      <a:folHlink>
        <a:srgbClr val="FF00FF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50000"/>
          </a:lnSpc>
          <a:defRPr sz="2000" dirty="0" smtClean="0">
            <a:solidFill>
              <a:schemeClr val="bg1"/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1333</Words>
  <Application>WPS Presentation</Application>
  <PresentationFormat>全屏显示(16:9)</PresentationFormat>
  <Paragraphs>81</Paragraphs>
  <Slides>13</Slides>
  <Notes>12</Notes>
  <HiddenSlides>0</HiddenSlides>
  <MMClips>2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4" baseType="lpstr">
      <vt:lpstr>Arial</vt:lpstr>
      <vt:lpstr>SimSun</vt:lpstr>
      <vt:lpstr>Wingdings</vt:lpstr>
      <vt:lpstr>Microsoft YaHei</vt:lpstr>
      <vt:lpstr>汉仪旗黑</vt:lpstr>
      <vt:lpstr>Arial Unicode MS</vt:lpstr>
      <vt:lpstr>SimSun</vt:lpstr>
      <vt:lpstr>宋体-简</vt:lpstr>
      <vt:lpstr>Calibri</vt:lpstr>
      <vt:lpstr>Arial Bold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rs-idea</dc:title>
  <dc:creator>rs-idea</dc:creator>
  <cp:lastModifiedBy>Muhammadsodiq Shukurillayev</cp:lastModifiedBy>
  <cp:revision>132</cp:revision>
  <dcterms:created xsi:type="dcterms:W3CDTF">2025-05-23T06:50:25Z</dcterms:created>
  <dcterms:modified xsi:type="dcterms:W3CDTF">2025-05-23T06:50:25Z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1033-6.14.0.8718</vt:lpwstr>
  </property>
  <property fmtid="{D5CDD505-2E9C-101B-9397-08002B2CF9AE}" pid="3" name="ICV">
    <vt:lpwstr>D96E9D2D4F71CC1922FA2F6877740A9F_41</vt:lpwstr>
  </property>
</Properties>
</file>